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  <p:embeddedFont>
      <p:font typeface="Barlow Bold" panose="00000800000000000000" pitchFamily="2" charset="0"/>
      <p:bold r:id="rId13"/>
    </p:embeddedFont>
    <p:embeddedFont>
      <p:font typeface="Barlow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83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Gold_finance_ETL: Automating Financial Data Pipelines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our presentation on Gold_finance_ETL, a robust data engineering project that automates financial time series data processing. We'll explore how this pipeline transforms raw financial data into structured insights for business stakeholders and analysts.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600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6D5B9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15960" y="6208752"/>
            <a:ext cx="9108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6041588"/>
            <a:ext cx="229576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Alpha Team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9797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Overview: What is Gold_finance_ETL?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9175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42812" y="3917513"/>
            <a:ext cx="290583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ETL Pipeline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2" y="4751427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Extracts, transforms, and loads financial data from Alpha Vantage API daily.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917513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374243" y="3917513"/>
            <a:ext cx="290583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Technologies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374243" y="4751427"/>
            <a:ext cx="290583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PySpark, PostgreSQL, and Apache Airflow for efficient data processing.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6377"/>
            <a:ext cx="79525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Problem and Solution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volume of rapidly changing financial data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Unstructured formats requiring significant cleaning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Time-intensive manual workflows prone to errors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49278"/>
            <a:ext cx="33774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Gold_finance_ETL Solution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33899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Fully automated workflows for daily data integration and analysis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154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Aggregated metrics for informed decision-making</a:t>
            </a:r>
            <a:endParaRPr lang="en-US" sz="19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A44CF0-0D39-810C-71A1-14D69ADEB9FC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523" y="727948"/>
            <a:ext cx="7052548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Source: Alpha Vantage API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3" y="1646515"/>
            <a:ext cx="536853" cy="5368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3" y="2398038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Data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1523" y="2825115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daily prices and trading volumes for multiple financial symbols.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23" y="3812977"/>
            <a:ext cx="536853" cy="5368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3" y="4564499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Daily Updates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1523" y="4991576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accurate and timely data for trend analysis.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23" y="5979438"/>
            <a:ext cx="536853" cy="5368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3" y="6730960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Industry Standard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51523" y="7158038"/>
            <a:ext cx="764095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Widely used and trusted in the financial industry.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4664631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Used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98" y="1580078"/>
            <a:ext cx="1302901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115" y="2100977"/>
            <a:ext cx="113467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86206" y="1789986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Apache Airflow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86206" y="2207300"/>
            <a:ext cx="265783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Orchestration and scheduling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728686" y="2769632"/>
            <a:ext cx="9114711" cy="11430"/>
          </a:xfrm>
          <a:prstGeom prst="roundRect">
            <a:avLst>
              <a:gd name="adj" fmla="val 275471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888" y="2805351"/>
            <a:ext cx="2605802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1803" y="3181826"/>
            <a:ext cx="145852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PySpark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257020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transformation at scale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80077" y="3994904"/>
            <a:ext cx="8463320" cy="11430"/>
          </a:xfrm>
          <a:prstGeom prst="roundRect">
            <a:avLst>
              <a:gd name="adj" fmla="val 275471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378" y="4030623"/>
            <a:ext cx="3908822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993" y="4407098"/>
            <a:ext cx="1535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PostgreSQL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89107" y="4657844"/>
            <a:ext cx="2667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storage and aggregation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31587" y="5220176"/>
            <a:ext cx="7811810" cy="11430"/>
          </a:xfrm>
          <a:prstGeom prst="roundRect">
            <a:avLst>
              <a:gd name="adj" fmla="val 275471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987" y="5255895"/>
            <a:ext cx="5211723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732" y="5632371"/>
            <a:ext cx="148233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 &amp; SQL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249650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scripting and querying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2754712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77" y="6481167"/>
            <a:ext cx="6514743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50851" y="6857643"/>
            <a:ext cx="147876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WSL Docker (Optional)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247804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Containerized deployments</a:t>
            </a:r>
            <a:endParaRPr lang="en-US" sz="16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61FAE30-8AC9-2F0F-7A8C-BEF80AA93E6D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Pipeline Workflow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" y="1384459"/>
            <a:ext cx="984885" cy="1575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Extraction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969651" y="1972985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Fetch data from Alpha Vantage API using extract.py module.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2" y="2960251"/>
            <a:ext cx="984885" cy="1575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9651" y="3157180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969651" y="3548777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raw JSON data into structured DataFrames using PySpark.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2" y="4536043"/>
            <a:ext cx="984885" cy="1575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Loading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 data into PostgreSQL using incremental loading.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72" y="6111835"/>
            <a:ext cx="984885" cy="1575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Aggregation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insights using SQL procedures.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088975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and Benefits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Incremental Loading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Optimizes resource usage by processing only new data daily.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676555" y="4656296"/>
            <a:ext cx="301942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Orchestration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Airflow DAG ensures seamless daily runs and failure recovery.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38344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Scalable Design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8344" y="699861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Ready for future expansion and additional data sources.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071" y="630138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7676555" y="654986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Actionable Insights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76555" y="699861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ready-to-use KPIs for data-driven decision-making.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3E779B-1B74-8D05-3990-D1D7B68FB643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546" y="795814"/>
            <a:ext cx="511325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591300" y="1754148"/>
            <a:ext cx="30480" cy="5679638"/>
          </a:xfrm>
          <a:prstGeom prst="roundRect">
            <a:avLst>
              <a:gd name="adj" fmla="val 110268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28115" y="2243018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354485" y="2006203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541889" y="2108835"/>
            <a:ext cx="12918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38837" y="1978104"/>
            <a:ext cx="264402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38837" y="2423636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PostgreSQL to BI tools like Tableau or Power BI.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8115" y="3718917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354485" y="3482102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523434" y="3584734"/>
            <a:ext cx="166092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38837" y="3454003"/>
            <a:ext cx="254746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388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Kafka for streaming data ingestion.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8115" y="5194816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354485" y="4958001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519029" y="5060633"/>
            <a:ext cx="174903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38837" y="4929902"/>
            <a:ext cx="281701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Data Sources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388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to other APIs for broader analysis.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28115" y="6670715"/>
            <a:ext cx="784146" cy="30480"/>
          </a:xfrm>
          <a:prstGeom prst="roundRect">
            <a:avLst>
              <a:gd name="adj" fmla="val 1102689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6354485" y="6433899"/>
            <a:ext cx="504111" cy="50411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6522125" y="6536531"/>
            <a:ext cx="16883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8388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Machine Learning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8388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 trends using historical data.</a:t>
            </a:r>
            <a:endParaRPr lang="en-US" sz="17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33D314-B605-D1D3-4B6E-38EC6905C8BF}"/>
              </a:ext>
            </a:extLst>
          </p:cNvPr>
          <p:cNvSpPr/>
          <p:nvPr/>
        </p:nvSpPr>
        <p:spPr>
          <a:xfrm>
            <a:off x="12926291" y="7803573"/>
            <a:ext cx="1569027" cy="28055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Alpha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366</Words>
  <Application>Microsoft Office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Barlow Medium</vt:lpstr>
      <vt:lpstr>Barlow Bold</vt:lpstr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DArTech Innovations</cp:lastModifiedBy>
  <cp:revision>2</cp:revision>
  <dcterms:created xsi:type="dcterms:W3CDTF">2024-11-18T13:23:51Z</dcterms:created>
  <dcterms:modified xsi:type="dcterms:W3CDTF">2024-11-18T13:32:25Z</dcterms:modified>
</cp:coreProperties>
</file>